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9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8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0F88E-A7DF-284F-A1F2-E1F7B06EC8E2}" type="datetimeFigureOut">
              <a:rPr lang="x-none" smtClean="0"/>
              <a:pPr/>
              <a:t>15.8.2021.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483E7D-6D4C-9243-8AB6-E0CBA248D5C0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604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0481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87438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060932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3715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40978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27414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879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2369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267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5" name="Picture 4" descr="ppt-header-GEA-3-1.png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69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Starost i reljef</a:t>
            </a:r>
            <a:endParaRPr lang="x-none" dirty="0"/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359227AB-84E7-4C5E-859C-844BB589764C}"/>
              </a:ext>
            </a:extLst>
          </p:cNvPr>
          <p:cNvSpPr txBox="1"/>
          <p:nvPr/>
        </p:nvSpPr>
        <p:spPr>
          <a:xfrm>
            <a:off x="9987101" y="6422424"/>
            <a:ext cx="2204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00B0F0"/>
                </a:solidFill>
              </a:rPr>
              <a:t>Priredio Marko Vladić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29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19108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398979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4. U kojem dijelu Europe se nalaze najstariji dijelovi kontinenta?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934544" y="289342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Istok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934544" y="5094846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Zapad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934544" y="3947809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Jug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909B5C4-44FB-45BC-B7F0-CCFE1ADFA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9452" y="2404406"/>
            <a:ext cx="4986337" cy="44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06913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554326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936307" y="1600106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5. Što čini najveći dio Europe?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Mlade planine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Nizine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Stara gromadna gorja</a:t>
            </a:r>
            <a:endParaRPr lang="en-US" dirty="0"/>
          </a:p>
        </p:txBody>
      </p:sp>
      <p:sp>
        <p:nvSpPr>
          <p:cNvPr id="8" name="Pravokutnik 7">
            <a:hlinkClick r:id="rId2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Visoravni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522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04505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8600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59E1FF9-CDAA-49B0-9EFA-50BD524E5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91090"/>
            <a:ext cx="10515599" cy="932688"/>
          </a:xfrm>
        </p:spPr>
        <p:txBody>
          <a:bodyPr>
            <a:normAutofit/>
          </a:bodyPr>
          <a:lstStyle/>
          <a:p>
            <a:pPr algn="l"/>
            <a:endParaRPr lang="en-US" sz="540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8B8D3C6A-39AF-4774-A1A7-ABA805AF0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3346805"/>
            <a:ext cx="5422407" cy="670389"/>
          </a:xfrm>
        </p:spPr>
        <p:txBody>
          <a:bodyPr>
            <a:noAutofit/>
          </a:bodyPr>
          <a:lstStyle/>
          <a:p>
            <a:pPr algn="l"/>
            <a:r>
              <a:rPr lang="hr-HR" sz="8000" dirty="0"/>
              <a:t>ČESTITAM!!!</a:t>
            </a:r>
            <a:endParaRPr lang="en-US" sz="8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A566A853-FD5A-4E85-B4DF-F99BD0634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410" y="2017914"/>
            <a:ext cx="4699200" cy="444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485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895970" y="1530849"/>
            <a:ext cx="113940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1. Kako nazivamo znanost koja se bavi proučavanjem Zemljine građe i prošlosti?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1659277" y="3256908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Biologija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6902521" y="325690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Histologija</a:t>
            </a:r>
            <a:endParaRPr lang="en-US" dirty="0"/>
          </a:p>
        </p:txBody>
      </p:sp>
      <p:sp>
        <p:nvSpPr>
          <p:cNvPr id="7" name="Pravokutnik 6">
            <a:hlinkClick r:id="rId2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659277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Geodezija</a:t>
            </a:r>
            <a:endParaRPr lang="en-US" dirty="0"/>
          </a:p>
        </p:txBody>
      </p:sp>
      <p:sp>
        <p:nvSpPr>
          <p:cNvPr id="8" name="Pravokutnik 7">
            <a:hlinkClick r:id="rId3" action="ppaction://hlinksldjump"/>
            <a:extLst>
              <a:ext uri="{FF2B5EF4-FFF2-40B4-BE49-F238E27FC236}">
                <a16:creationId xmlns:a16="http://schemas.microsoft.com/office/drawing/2014/main" id="{92410C39-9FEF-4D52-B6AD-CD445E0D94F0}"/>
              </a:ext>
            </a:extLst>
          </p:cNvPr>
          <p:cNvSpPr/>
          <p:nvPr/>
        </p:nvSpPr>
        <p:spPr>
          <a:xfrm>
            <a:off x="6902521" y="473467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Geologija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6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65739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68531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584886" y="1979580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2. U kojoj geološkoj eri mi danas živimo? 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518898" y="318323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Fanerozoik</a:t>
            </a:r>
            <a:endParaRPr lang="en-US" dirty="0"/>
          </a:p>
        </p:txBody>
      </p:sp>
      <p:sp>
        <p:nvSpPr>
          <p:cNvPr id="6" name="Pravokutnik 5">
            <a:hlinkClick r:id="rId2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2258603" y="4803932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Kvartar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4033120" y="3183231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err="1"/>
              <a:t>Kenozoik</a:t>
            </a:r>
            <a:endParaRPr lang="en-US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7743AD51-E36B-4550-8944-1C0E8F09C7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9085" y="2280313"/>
            <a:ext cx="4273870" cy="44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86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152490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77076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884EE088-30FB-466A-8C7B-5F04CA7DE0AF}"/>
              </a:ext>
            </a:extLst>
          </p:cNvPr>
          <p:cNvSpPr txBox="1"/>
          <p:nvPr/>
        </p:nvSpPr>
        <p:spPr>
          <a:xfrm>
            <a:off x="462337" y="1530849"/>
            <a:ext cx="1139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3. Koji reljefni oblici su nastali krajem mezozoika i početkom </a:t>
            </a:r>
            <a:r>
              <a:rPr lang="hr-HR" sz="2800" dirty="0" err="1"/>
              <a:t>kenozoika</a:t>
            </a:r>
            <a:r>
              <a:rPr lang="hr-HR" sz="2800" dirty="0"/>
              <a:t>?</a:t>
            </a:r>
            <a:endParaRPr lang="en-US" sz="2800" dirty="0"/>
          </a:p>
        </p:txBody>
      </p:sp>
      <p:sp>
        <p:nvSpPr>
          <p:cNvPr id="5" name="Pravokutnik 4">
            <a:hlinkClick r:id="rId2" action="ppaction://hlinksldjump"/>
            <a:extLst>
              <a:ext uri="{FF2B5EF4-FFF2-40B4-BE49-F238E27FC236}">
                <a16:creationId xmlns:a16="http://schemas.microsoft.com/office/drawing/2014/main" id="{75266ADA-0F77-4F0F-823E-0165D680DA20}"/>
              </a:ext>
            </a:extLst>
          </p:cNvPr>
          <p:cNvSpPr/>
          <p:nvPr/>
        </p:nvSpPr>
        <p:spPr>
          <a:xfrm>
            <a:off x="282964" y="2840804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Mlade ulančane planine</a:t>
            </a:r>
            <a:endParaRPr lang="en-US" dirty="0"/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6AD9962B-8268-46A7-AA21-2A542D8D4699}"/>
              </a:ext>
            </a:extLst>
          </p:cNvPr>
          <p:cNvSpPr/>
          <p:nvPr/>
        </p:nvSpPr>
        <p:spPr>
          <a:xfrm>
            <a:off x="709111" y="3891320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Najstariji dijelovi kontinenta</a:t>
            </a:r>
            <a:endParaRPr lang="en-US" dirty="0"/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A9F29D99-0CFF-4D8C-B5C7-77783B9E442C}"/>
              </a:ext>
            </a:extLst>
          </p:cNvPr>
          <p:cNvSpPr/>
          <p:nvPr/>
        </p:nvSpPr>
        <p:spPr>
          <a:xfrm>
            <a:off x="1263351" y="4941837"/>
            <a:ext cx="3030876" cy="8322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Stara gromadna gorja</a:t>
            </a:r>
            <a:endParaRPr lang="en-US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95341BAC-6351-4186-9DD2-26753A158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4808" y="2281011"/>
            <a:ext cx="4273870" cy="440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6001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876538C9-2D6F-4191-8AE4-09F66A3872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TOČAN ODGOVOR!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21480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121</Words>
  <Application>Microsoft Office PowerPoint</Application>
  <PresentationFormat>Široki zaslon</PresentationFormat>
  <Paragraphs>35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Starost i reljef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MARKO VLADIĆ</cp:lastModifiedBy>
  <cp:revision>17</cp:revision>
  <dcterms:created xsi:type="dcterms:W3CDTF">2021-01-04T08:54:24Z</dcterms:created>
  <dcterms:modified xsi:type="dcterms:W3CDTF">2021-08-15T07:32:03Z</dcterms:modified>
</cp:coreProperties>
</file>